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5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86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87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3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1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8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49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0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3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9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793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75A82-2526-4BC3-AAFB-CEC6814ECF3C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C70DD-BFA3-4E92-AA24-39A20456FA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329" y="1527380"/>
            <a:ext cx="3698318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37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DF1B45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634592"/>
            <a:ext cx="3035649" cy="136469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4400" y="634592"/>
            <a:ext cx="10824557" cy="415498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أنا بدّي اطلب منك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تسمع صلاتي من عندك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تسامحني يا يسوع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من كل قلبي... أنا بوثق فيك</a:t>
            </a:r>
            <a:endParaRPr lang="ar-LB" sz="6600" b="1" dirty="0">
              <a:ln w="0"/>
              <a:solidFill>
                <a:srgbClr val="DF1B4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4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زكا كان رجال قصير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كان حرامي كتير كبير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تقابل مرة مع يسوع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بوقتا صار التغيير</a:t>
            </a:r>
          </a:p>
        </p:txBody>
      </p:sp>
    </p:spTree>
    <p:extLst>
      <p:ext uri="{BB962C8B-B14F-4D97-AF65-F5344CB8AC3E}">
        <p14:creationId xmlns:p14="http://schemas.microsoft.com/office/powerpoint/2010/main" val="1143583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كبار وصغار وكل إنسان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يا كل العالم وين ما كان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قولو (يسوع)2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 هو الله</a:t>
            </a:r>
            <a:endParaRPr lang="en-US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1391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يلَّا كلنا نزقف ونقول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يلَّا كلنا نشكر على طول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الله بيغير كل الناس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بس طلوب منو هلق قول</a:t>
            </a:r>
            <a:endParaRPr lang="en-US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41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814A1D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68812"/>
            <a:ext cx="3487221" cy="223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47975" y="73531"/>
            <a:ext cx="916977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كبار وصغار وكل إنسان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يا كل العالم وين ما كان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قولو (يسوع)2</a:t>
            </a:r>
          </a:p>
          <a:p>
            <a:pPr algn="ctr" rtl="1"/>
            <a:r>
              <a:rPr lang="ar-LB" sz="8000" dirty="0" smtClean="0">
                <a:ln w="0"/>
                <a:solidFill>
                  <a:srgbClr val="814A1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 هو الله</a:t>
            </a:r>
            <a:endParaRPr lang="en-US" sz="8000" dirty="0">
              <a:ln w="0"/>
              <a:solidFill>
                <a:srgbClr val="814A1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029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1E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290" y="798424"/>
            <a:ext cx="2497557" cy="24975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970" y="0"/>
            <a:ext cx="1904436" cy="27256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912" y="992464"/>
            <a:ext cx="2436535" cy="2436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447" y="2577726"/>
            <a:ext cx="2512553" cy="2512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05" y="2539681"/>
            <a:ext cx="2595101" cy="25886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01980" y="3527538"/>
            <a:ext cx="28264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LB" sz="72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المحطات</a:t>
            </a:r>
            <a:endParaRPr lang="en-US" sz="5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128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329" y="1527380"/>
            <a:ext cx="3698318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5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10" y="3080451"/>
            <a:ext cx="5553075" cy="20478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-1" y="381281"/>
            <a:ext cx="12192001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كلمة الله بتعلمني           الله حدي وين ما يكون</a:t>
            </a:r>
          </a:p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يسمع صوتي لما بصلي   رح بطيع كلمتو لما يقلي</a:t>
            </a:r>
          </a:p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أنا جنبك يا ابني على طول</a:t>
            </a:r>
            <a:endParaRPr lang="ar-LB" sz="6000" dirty="0">
              <a:ln w="0"/>
              <a:solidFill>
                <a:srgbClr val="1EB0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1E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34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10" y="3080451"/>
            <a:ext cx="5553075" cy="20478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-1" y="381281"/>
            <a:ext cx="121920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أنا بحبك ربي يسوع      رح غني بصوت مسموع</a:t>
            </a:r>
          </a:p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وإذا قالولك إني فاشل     بتذكر وعدك يا يسوع </a:t>
            </a:r>
            <a:endParaRPr lang="ar-LB" sz="6000" dirty="0">
              <a:ln w="0"/>
              <a:solidFill>
                <a:srgbClr val="1EB0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1E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15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10" y="3080451"/>
            <a:ext cx="5553075" cy="20478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-1" y="381281"/>
            <a:ext cx="1219200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أنا حدك إنت وزعلان   أنا بسمعك وإنت فشلان</a:t>
            </a:r>
          </a:p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وإذا مرة حسيت بخوف   صلي وقول إنت تعبان</a:t>
            </a:r>
            <a:endParaRPr lang="ar-LB" sz="6000" dirty="0">
              <a:ln w="0"/>
              <a:solidFill>
                <a:srgbClr val="1EB0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1E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841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10" y="3080451"/>
            <a:ext cx="5553075" cy="20478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-1" y="381281"/>
            <a:ext cx="12192001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الله هو اللي خلقني   بيهتم فيي على طول</a:t>
            </a:r>
          </a:p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كلمة الله بتعلمني    بتفهمني وبتذكرني</a:t>
            </a:r>
          </a:p>
          <a:p>
            <a:pPr algn="ctr" rtl="1"/>
            <a:r>
              <a:rPr lang="ar-LB" sz="6000" dirty="0" smtClean="0">
                <a:ln w="0"/>
                <a:solidFill>
                  <a:srgbClr val="1EB0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الله بيحبني كيف ما بكون</a:t>
            </a:r>
            <a:endParaRPr lang="ar-LB" sz="6000" dirty="0">
              <a:ln w="0"/>
              <a:solidFill>
                <a:srgbClr val="1EB0C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1EB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51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DF1B45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14400" y="634592"/>
            <a:ext cx="10824557" cy="415498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الله 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الله الوحيد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هيدا شي أكيد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634592"/>
            <a:ext cx="3035649" cy="136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4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DF1B45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14400" y="634592"/>
            <a:ext cx="10824557" cy="415498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يسوع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الملك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الملك الوحيد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أنا أكيد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634592"/>
            <a:ext cx="3035649" cy="136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3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DF1B45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634592"/>
            <a:ext cx="3035649" cy="136469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4400" y="634592"/>
            <a:ext cx="10824557" cy="415498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تعا وشوف سلطان الله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بيقدر يشفي الأمراض كلَّا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تعا وشوف الله بيشفيك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عايش... فيني وفيك</a:t>
            </a:r>
          </a:p>
        </p:txBody>
      </p:sp>
    </p:spTree>
    <p:extLst>
      <p:ext uri="{BB962C8B-B14F-4D97-AF65-F5344CB8AC3E}">
        <p14:creationId xmlns:p14="http://schemas.microsoft.com/office/powerpoint/2010/main" val="422576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1" y="5128326"/>
            <a:ext cx="12192000" cy="1729674"/>
          </a:xfrm>
          <a:prstGeom prst="rect">
            <a:avLst/>
          </a:prstGeom>
          <a:solidFill>
            <a:srgbClr val="DF1B45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6948" y="168812"/>
            <a:ext cx="11784610" cy="4826196"/>
          </a:xfrm>
          <a:prstGeom prst="rect">
            <a:avLst/>
          </a:prstGeom>
          <a:solidFill>
            <a:srgbClr val="F3F3F2"/>
          </a:solidFill>
          <a:ln>
            <a:solidFill>
              <a:srgbClr val="F3F3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634592"/>
            <a:ext cx="3035649" cy="136469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4400" y="634592"/>
            <a:ext cx="10824557" cy="415498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أكيد هو بيسمع صوتك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جرِّب مرَّة طلوب منّو</a:t>
            </a: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دايماً موجود جنبك</a:t>
            </a:r>
            <a:endParaRPr lang="ar-LB" sz="6600" b="1" dirty="0">
              <a:ln w="0"/>
              <a:solidFill>
                <a:srgbClr val="DF1B4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 rtl="1"/>
            <a:r>
              <a:rPr lang="ar-LB" sz="6600" b="1" dirty="0" smtClean="0">
                <a:ln w="0"/>
                <a:solidFill>
                  <a:srgbClr val="DF1B4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هو عايش... ودايماً حدَّك</a:t>
            </a:r>
            <a:endParaRPr lang="ar-LB" sz="6600" b="1" dirty="0">
              <a:ln w="0"/>
              <a:solidFill>
                <a:srgbClr val="DF1B4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096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206</Words>
  <Application>Microsoft Office PowerPoint</Application>
  <PresentationFormat>Widescreen</PresentationFormat>
  <Paragraphs>47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 Heights</dc:creator>
  <cp:lastModifiedBy>New Heights</cp:lastModifiedBy>
  <cp:revision>2</cp:revision>
  <dcterms:created xsi:type="dcterms:W3CDTF">2017-06-01T13:30:27Z</dcterms:created>
  <dcterms:modified xsi:type="dcterms:W3CDTF">2017-06-01T13:35:46Z</dcterms:modified>
</cp:coreProperties>
</file>